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THEREFORE THE REDEEMED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Therefore the redeemed of the Lord shall return,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come with singing unto Zion,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everlasting joy shall be upon their head(2X)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They shall obtain gladness and joy,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sorrow and mourning shall  flee away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Therefore the redeemed of the Lord shall return,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come with singing unto Zion,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everlasting joy shall be upon their head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They shall obtain gladness and joy,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sorrow and mourning shall  flee away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Therefore the redeemed of the Lord shall return,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come with singing unto Zion,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everlasting joy shall be upon their head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everlasting joy shall be upon their head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</TotalTime>
  <Words>144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Verdana</vt:lpstr>
      <vt:lpstr>Wingdings</vt:lpstr>
      <vt:lpstr>Wingdings 2</vt:lpstr>
      <vt:lpstr>Wingdings 3</vt:lpstr>
      <vt:lpstr>Apex</vt:lpstr>
      <vt:lpstr>THEREFORE THE REDEEMED</vt:lpstr>
      <vt:lpstr>Therefore the redeemed of the Lord shall return, And come with singing unto Zion, And everlasting joy shall be upon their head(2X)</vt:lpstr>
      <vt:lpstr>They shall obtain gladness and joy, And sorrow and mourning shall  flee away </vt:lpstr>
      <vt:lpstr>Therefore the redeemed of the Lord shall return, and come with singing unto Zion, And everlasting joy shall be upon their head</vt:lpstr>
      <vt:lpstr>They shall obtain gladness and joy, And sorrow and mourning shall  flee away </vt:lpstr>
      <vt:lpstr>Therefore the redeemed of the Lord shall return, and come with singing unto Zion, And everlasting joy shall be upon their head</vt:lpstr>
      <vt:lpstr>(ENDING) And everlasting joy shall be upon their head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214</cp:revision>
  <dcterms:created xsi:type="dcterms:W3CDTF">2013-08-06T21:21:49Z</dcterms:created>
  <dcterms:modified xsi:type="dcterms:W3CDTF">2023-09-23T23:01:00Z</dcterms:modified>
</cp:coreProperties>
</file>